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302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86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000066"/>
    <a:srgbClr val="49702E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30"/>
  </p:normalViewPr>
  <p:slideViewPr>
    <p:cSldViewPr snapToGrid="0" snapToObjects="1">
      <p:cViewPr varScale="1">
        <p:scale>
          <a:sx n="99" d="100"/>
          <a:sy n="99" d="100"/>
        </p:scale>
        <p:origin x="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4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430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1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565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8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58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6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9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3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0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9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900" dirty="0" smtClean="0"/>
              <a:t>P. O. S.</a:t>
            </a:r>
          </a:p>
          <a:p>
            <a:pPr algn="ctr"/>
            <a:r>
              <a:rPr lang="en-US" sz="2900" dirty="0" smtClean="0"/>
              <a:t>Transactions</a:t>
            </a:r>
            <a:endParaRPr lang="en-US" sz="29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39174" cy="1828800"/>
              <a:chOff x="377190" y="4725735"/>
              <a:chExt cx="8639174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33624" y="6132553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Select the cost. It is currently $3 for all players.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71862" y="4659561"/>
            <a:ext cx="637974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2 more players.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6417343" y="4665511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81487" y="4659561"/>
            <a:ext cx="618723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9065" y="4725735"/>
              <a:ext cx="8677775" cy="1847897"/>
              <a:chOff x="329065" y="4725735"/>
              <a:chExt cx="867777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906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cost in again ($3).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5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055" y="4725735"/>
              <a:ext cx="8985785" cy="1847897"/>
              <a:chOff x="21055" y="4725735"/>
              <a:chExt cx="898578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105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9856" y="4995512"/>
            <a:ext cx="508334" cy="177799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most recent addition.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135129" y="3753853"/>
            <a:ext cx="1292492" cy="42351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9" y="2868329"/>
            <a:ext cx="1282867" cy="437948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7310" y="4725735"/>
              <a:ext cx="8889530" cy="1828800"/>
              <a:chOff x="117310" y="4725735"/>
              <a:chExt cx="888953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1731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154425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Accept the input. Modify payment amount if needed.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8052" y="4995513"/>
            <a:ext cx="558264" cy="154004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329689" y="1227220"/>
            <a:ext cx="505326" cy="1323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45629" y="4640276"/>
            <a:ext cx="1273243" cy="86537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51"/>
            <a:ext cx="9143998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92240" y="948086"/>
            <a:ext cx="569545" cy="41870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Kidz Camp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t-shirt.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743575" y="2892390"/>
            <a:ext cx="1292492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a customer.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16754" y="1530418"/>
            <a:ext cx="1290086" cy="43313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First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1210076" y="2689058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1"/>
            <a:ext cx="9144000" cy="6886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Last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210076" y="2910434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the client.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84269" y="3670835"/>
            <a:ext cx="390826" cy="14076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Cash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8" y="2752825"/>
            <a:ext cx="1215490" cy="39430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0211" y="4479357"/>
            <a:ext cx="1260908" cy="82416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0"/>
            <a:ext cx="9143999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chemeClr val="bg1"/>
                    </a:solidFill>
                  </a:rPr>
                  <a:t>Send the email to the client. –If requested.</a:t>
                </a:r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513221" y="1996039"/>
            <a:ext cx="635267" cy="131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5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err="1" smtClean="0">
                    <a:solidFill>
                      <a:schemeClr val="bg1"/>
                    </a:solidFill>
                  </a:rPr>
                  <a:t>Concesstions</a:t>
                </a:r>
                <a:r>
                  <a:rPr lang="en-US" sz="2800" i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665469" y="1554479"/>
            <a:ext cx="1274345" cy="75558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another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8971" y="1142106"/>
            <a:ext cx="3731142" cy="4008127"/>
            <a:chOff x="2388971" y="1142106"/>
            <a:chExt cx="3731142" cy="40081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3200" b="1" dirty="0" smtClean="0"/>
                <a:t>Complete</a:t>
              </a:r>
              <a:endParaRPr lang="en-US" sz="3200" dirty="0" smtClean="0"/>
            </a:p>
            <a:p>
              <a:pPr algn="ctr"/>
              <a:r>
                <a:rPr lang="en-US" sz="1200" dirty="0" smtClean="0"/>
                <a:t>Please navigate to the next module</a:t>
              </a:r>
            </a:p>
            <a:p>
              <a:pPr algn="ctr"/>
              <a:r>
                <a:rPr lang="en-US" sz="1200" dirty="0" smtClean="0"/>
                <a:t>in the course to continue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duplicate item.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986991" y="3699309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83869" y="2825722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036245" y="4591251"/>
            <a:ext cx="341195" cy="187285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47773" y="4563443"/>
            <a:ext cx="1303722" cy="80745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0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2032563"/>
              <a:chOff x="377190" y="4725735"/>
              <a:chExt cx="8629650" cy="203256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Print the receipt.</a:t>
                </a:r>
              </a:p>
              <a:p>
                <a:r>
                  <a:rPr lang="en-US" sz="1200" i="1" dirty="0" smtClean="0">
                    <a:solidFill>
                      <a:schemeClr val="bg1"/>
                    </a:solidFill>
                  </a:rPr>
                  <a:t>You may print the default receipt (long) or a basic receipt using the provided printer.</a:t>
                </a:r>
                <a:endParaRPr lang="en-US" sz="11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997745" y="1851260"/>
            <a:ext cx="1043838" cy="19892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7" y="0"/>
            <a:ext cx="7262898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Now, print the short version.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4639378" y="1658754"/>
            <a:ext cx="750770" cy="189298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5329689" y="974558"/>
            <a:ext cx="505326" cy="385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07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Merchandise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Food / Beverage</a:t>
              </a:r>
              <a:endParaRPr lang="en-US" sz="2400" dirty="0" smtClean="0"/>
            </a:p>
            <a:p>
              <a:pPr algn="ctr"/>
              <a:r>
                <a:rPr lang="en-US" sz="1200" dirty="0" smtClean="0"/>
                <a:t>Snack Bar, Concessions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665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Facilities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Special Events</a:t>
              </a:r>
              <a:endParaRPr lang="en-US" sz="1100" dirty="0"/>
            </a:p>
            <a:p>
              <a:pPr algn="ctr"/>
              <a:r>
                <a:rPr lang="en-US" sz="1200" dirty="0" smtClean="0"/>
                <a:t>Open Play, Special Events Ticketing</a:t>
              </a:r>
              <a:endParaRPr lang="en-US" sz="2800" dirty="0" smtClean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14" name="Flowchart: Document 13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7190" y="4725735"/>
              <a:ext cx="8639175" cy="1828800"/>
              <a:chOff x="377190" y="4725735"/>
              <a:chExt cx="8639175" cy="1828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333625" y="6031315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your common Transaction Type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1785260" y="4376793"/>
            <a:ext cx="1843683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20" name="Rounded Rectangle 19">
            <a:hlinkClick r:id="rId4" action="ppaction://hlinksldjump"/>
          </p:cNvPr>
          <p:cNvSpPr/>
          <p:nvPr/>
        </p:nvSpPr>
        <p:spPr>
          <a:xfrm>
            <a:off x="6217840" y="4390969"/>
            <a:ext cx="1843683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Open Play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144755" y="1544854"/>
            <a:ext cx="1282866" cy="83258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amount of players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6417343" y="4220676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current activity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808896" y="1544853"/>
            <a:ext cx="1282867" cy="813336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</TotalTime>
  <Words>590</Words>
  <Application>Microsoft Office PowerPoint</Application>
  <PresentationFormat>On-screen Show (4:3)</PresentationFormat>
  <Paragraphs>148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Aharoni</vt:lpstr>
      <vt:lpstr>Arial</vt:lpstr>
      <vt:lpstr>Trebuchet MS</vt:lpstr>
      <vt:lpstr>Tw Cen MT Condensed Extra Bold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42</cp:revision>
  <dcterms:created xsi:type="dcterms:W3CDTF">2016-09-28T18:02:10Z</dcterms:created>
  <dcterms:modified xsi:type="dcterms:W3CDTF">2016-11-16T22:25:10Z</dcterms:modified>
</cp:coreProperties>
</file>